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p:restoredTop sz="77823"/>
  </p:normalViewPr>
  <p:slideViewPr>
    <p:cSldViewPr snapToGrid="0" snapToObjects="1">
      <p:cViewPr varScale="1">
        <p:scale>
          <a:sx n="98" d="100"/>
          <a:sy n="98" d="100"/>
        </p:scale>
        <p:origin x="7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5.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6.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8.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59.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8693</TotalTime>
  <Words>17374</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266</cp:revision>
  <dcterms:created xsi:type="dcterms:W3CDTF">2020-02-11T00:22:44Z</dcterms:created>
  <dcterms:modified xsi:type="dcterms:W3CDTF">2020-05-27T15:33:07Z</dcterms:modified>
</cp:coreProperties>
</file>